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8" r:id="rId2"/>
    <p:sldId id="269" r:id="rId3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329"/>
    <a:srgbClr val="F98FB8"/>
    <a:srgbClr val="737C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7"/>
    <p:restoredTop sz="96170"/>
  </p:normalViewPr>
  <p:slideViewPr>
    <p:cSldViewPr snapToGrid="0">
      <p:cViewPr>
        <p:scale>
          <a:sx n="73" d="100"/>
          <a:sy n="73" d="100"/>
        </p:scale>
        <p:origin x="1800" y="1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1326570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108605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3134266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2639609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3056943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1480349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2062585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1041368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2494224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2183031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1095558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A4C66-0DDD-0F41-B63E-834F64B02187}" type="datetimeFigureOut">
              <a:rPr lang="en-DZ" smtClean="0"/>
              <a:t>2/8/2023</a:t>
            </a:fld>
            <a:endParaRPr lang="en-D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39B51-8A89-B745-A3FD-0F09C9BF814C}" type="slidenum">
              <a:rPr lang="en-DZ" smtClean="0"/>
              <a:t>‹#›</a:t>
            </a:fld>
            <a:endParaRPr lang="en-DZ"/>
          </a:p>
        </p:txBody>
      </p:sp>
    </p:spTree>
    <p:extLst>
      <p:ext uri="{BB962C8B-B14F-4D97-AF65-F5344CB8AC3E}">
        <p14:creationId xmlns:p14="http://schemas.microsoft.com/office/powerpoint/2010/main" val="2883169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ountain range with clouds in the background&#10;&#10;Description automatically generated">
            <a:extLst>
              <a:ext uri="{FF2B5EF4-FFF2-40B4-BE49-F238E27FC236}">
                <a16:creationId xmlns:a16="http://schemas.microsoft.com/office/drawing/2014/main" id="{D0386258-3B77-3A82-EEE2-70C4D405A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77" r="7636"/>
          <a:stretch/>
        </p:blipFill>
        <p:spPr>
          <a:xfrm>
            <a:off x="-1" y="-32768"/>
            <a:ext cx="9144001" cy="5780536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E9BF3396-D1DA-7648-47BF-33EA9F4CD75D}"/>
              </a:ext>
            </a:extLst>
          </p:cNvPr>
          <p:cNvSpPr/>
          <p:nvPr/>
        </p:nvSpPr>
        <p:spPr>
          <a:xfrm>
            <a:off x="-1090864" y="2261767"/>
            <a:ext cx="10876548" cy="1227391"/>
          </a:xfrm>
          <a:custGeom>
            <a:avLst/>
            <a:gdLst>
              <a:gd name="connsiteX0" fmla="*/ 0 w 10876548"/>
              <a:gd name="connsiteY0" fmla="*/ 1215285 h 1227317"/>
              <a:gd name="connsiteX1" fmla="*/ 673769 w 10876548"/>
              <a:gd name="connsiteY1" fmla="*/ 914496 h 1227317"/>
              <a:gd name="connsiteX2" fmla="*/ 1034716 w 10876548"/>
              <a:gd name="connsiteY2" fmla="*/ 1022780 h 1227317"/>
              <a:gd name="connsiteX3" fmla="*/ 1612232 w 10876548"/>
              <a:gd name="connsiteY3" fmla="*/ 914496 h 1227317"/>
              <a:gd name="connsiteX4" fmla="*/ 2430379 w 10876548"/>
              <a:gd name="connsiteY4" fmla="*/ 336980 h 1227317"/>
              <a:gd name="connsiteX5" fmla="*/ 2947737 w 10876548"/>
              <a:gd name="connsiteY5" fmla="*/ 96 h 1227317"/>
              <a:gd name="connsiteX6" fmla="*/ 3633537 w 10876548"/>
              <a:gd name="connsiteY6" fmla="*/ 300885 h 1227317"/>
              <a:gd name="connsiteX7" fmla="*/ 3946358 w 10876548"/>
              <a:gd name="connsiteY7" fmla="*/ 180570 h 1227317"/>
              <a:gd name="connsiteX8" fmla="*/ 4403558 w 10876548"/>
              <a:gd name="connsiteY8" fmla="*/ 324948 h 1227317"/>
              <a:gd name="connsiteX9" fmla="*/ 4812632 w 10876548"/>
              <a:gd name="connsiteY9" fmla="*/ 288854 h 1227317"/>
              <a:gd name="connsiteX10" fmla="*/ 5065295 w 10876548"/>
              <a:gd name="connsiteY10" fmla="*/ 385106 h 1227317"/>
              <a:gd name="connsiteX11" fmla="*/ 5378116 w 10876548"/>
              <a:gd name="connsiteY11" fmla="*/ 276822 h 1227317"/>
              <a:gd name="connsiteX12" fmla="*/ 5955632 w 10876548"/>
              <a:gd name="connsiteY12" fmla="*/ 577612 h 1227317"/>
              <a:gd name="connsiteX13" fmla="*/ 6304548 w 10876548"/>
              <a:gd name="connsiteY13" fmla="*/ 697927 h 1227317"/>
              <a:gd name="connsiteX14" fmla="*/ 6761748 w 10876548"/>
              <a:gd name="connsiteY14" fmla="*/ 673864 h 1227317"/>
              <a:gd name="connsiteX15" fmla="*/ 6966285 w 10876548"/>
              <a:gd name="connsiteY15" fmla="*/ 709959 h 1227317"/>
              <a:gd name="connsiteX16" fmla="*/ 7134727 w 10876548"/>
              <a:gd name="connsiteY16" fmla="*/ 577612 h 1227317"/>
              <a:gd name="connsiteX17" fmla="*/ 7459579 w 10876548"/>
              <a:gd name="connsiteY17" fmla="*/ 577612 h 1227317"/>
              <a:gd name="connsiteX18" fmla="*/ 7784432 w 10876548"/>
              <a:gd name="connsiteY18" fmla="*/ 493391 h 1227317"/>
              <a:gd name="connsiteX19" fmla="*/ 8313821 w 10876548"/>
              <a:gd name="connsiteY19" fmla="*/ 601675 h 1227317"/>
              <a:gd name="connsiteX20" fmla="*/ 8626642 w 10876548"/>
              <a:gd name="connsiteY20" fmla="*/ 493391 h 1227317"/>
              <a:gd name="connsiteX21" fmla="*/ 8927432 w 10876548"/>
              <a:gd name="connsiteY21" fmla="*/ 613706 h 1227317"/>
              <a:gd name="connsiteX22" fmla="*/ 9553074 w 10876548"/>
              <a:gd name="connsiteY22" fmla="*/ 1010748 h 1227317"/>
              <a:gd name="connsiteX23" fmla="*/ 10262937 w 10876548"/>
              <a:gd name="connsiteY23" fmla="*/ 1094970 h 1227317"/>
              <a:gd name="connsiteX24" fmla="*/ 10647948 w 10876548"/>
              <a:gd name="connsiteY24" fmla="*/ 1131064 h 1227317"/>
              <a:gd name="connsiteX25" fmla="*/ 10876548 w 10876548"/>
              <a:gd name="connsiteY25" fmla="*/ 1227317 h 1227317"/>
              <a:gd name="connsiteX0" fmla="*/ 0 w 10876548"/>
              <a:gd name="connsiteY0" fmla="*/ 1215285 h 1227317"/>
              <a:gd name="connsiteX1" fmla="*/ 673769 w 10876548"/>
              <a:gd name="connsiteY1" fmla="*/ 914496 h 1227317"/>
              <a:gd name="connsiteX2" fmla="*/ 1034716 w 10876548"/>
              <a:gd name="connsiteY2" fmla="*/ 1022780 h 1227317"/>
              <a:gd name="connsiteX3" fmla="*/ 1612232 w 10876548"/>
              <a:gd name="connsiteY3" fmla="*/ 914496 h 1227317"/>
              <a:gd name="connsiteX4" fmla="*/ 2430379 w 10876548"/>
              <a:gd name="connsiteY4" fmla="*/ 336980 h 1227317"/>
              <a:gd name="connsiteX5" fmla="*/ 2985837 w 10876548"/>
              <a:gd name="connsiteY5" fmla="*/ 96 h 1227317"/>
              <a:gd name="connsiteX6" fmla="*/ 3633537 w 10876548"/>
              <a:gd name="connsiteY6" fmla="*/ 300885 h 1227317"/>
              <a:gd name="connsiteX7" fmla="*/ 3946358 w 10876548"/>
              <a:gd name="connsiteY7" fmla="*/ 180570 h 1227317"/>
              <a:gd name="connsiteX8" fmla="*/ 4403558 w 10876548"/>
              <a:gd name="connsiteY8" fmla="*/ 324948 h 1227317"/>
              <a:gd name="connsiteX9" fmla="*/ 4812632 w 10876548"/>
              <a:gd name="connsiteY9" fmla="*/ 288854 h 1227317"/>
              <a:gd name="connsiteX10" fmla="*/ 5065295 w 10876548"/>
              <a:gd name="connsiteY10" fmla="*/ 385106 h 1227317"/>
              <a:gd name="connsiteX11" fmla="*/ 5378116 w 10876548"/>
              <a:gd name="connsiteY11" fmla="*/ 276822 h 1227317"/>
              <a:gd name="connsiteX12" fmla="*/ 5955632 w 10876548"/>
              <a:gd name="connsiteY12" fmla="*/ 577612 h 1227317"/>
              <a:gd name="connsiteX13" fmla="*/ 6304548 w 10876548"/>
              <a:gd name="connsiteY13" fmla="*/ 697927 h 1227317"/>
              <a:gd name="connsiteX14" fmla="*/ 6761748 w 10876548"/>
              <a:gd name="connsiteY14" fmla="*/ 673864 h 1227317"/>
              <a:gd name="connsiteX15" fmla="*/ 6966285 w 10876548"/>
              <a:gd name="connsiteY15" fmla="*/ 709959 h 1227317"/>
              <a:gd name="connsiteX16" fmla="*/ 7134727 w 10876548"/>
              <a:gd name="connsiteY16" fmla="*/ 577612 h 1227317"/>
              <a:gd name="connsiteX17" fmla="*/ 7459579 w 10876548"/>
              <a:gd name="connsiteY17" fmla="*/ 577612 h 1227317"/>
              <a:gd name="connsiteX18" fmla="*/ 7784432 w 10876548"/>
              <a:gd name="connsiteY18" fmla="*/ 493391 h 1227317"/>
              <a:gd name="connsiteX19" fmla="*/ 8313821 w 10876548"/>
              <a:gd name="connsiteY19" fmla="*/ 601675 h 1227317"/>
              <a:gd name="connsiteX20" fmla="*/ 8626642 w 10876548"/>
              <a:gd name="connsiteY20" fmla="*/ 493391 h 1227317"/>
              <a:gd name="connsiteX21" fmla="*/ 8927432 w 10876548"/>
              <a:gd name="connsiteY21" fmla="*/ 613706 h 1227317"/>
              <a:gd name="connsiteX22" fmla="*/ 9553074 w 10876548"/>
              <a:gd name="connsiteY22" fmla="*/ 1010748 h 1227317"/>
              <a:gd name="connsiteX23" fmla="*/ 10262937 w 10876548"/>
              <a:gd name="connsiteY23" fmla="*/ 1094970 h 1227317"/>
              <a:gd name="connsiteX24" fmla="*/ 10647948 w 10876548"/>
              <a:gd name="connsiteY24" fmla="*/ 1131064 h 1227317"/>
              <a:gd name="connsiteX25" fmla="*/ 10876548 w 10876548"/>
              <a:gd name="connsiteY25" fmla="*/ 1227317 h 1227317"/>
              <a:gd name="connsiteX0" fmla="*/ 0 w 10876548"/>
              <a:gd name="connsiteY0" fmla="*/ 1215357 h 1227389"/>
              <a:gd name="connsiteX1" fmla="*/ 673769 w 10876548"/>
              <a:gd name="connsiteY1" fmla="*/ 914568 h 1227389"/>
              <a:gd name="connsiteX2" fmla="*/ 1034716 w 10876548"/>
              <a:gd name="connsiteY2" fmla="*/ 1022852 h 1227389"/>
              <a:gd name="connsiteX3" fmla="*/ 1612232 w 10876548"/>
              <a:gd name="connsiteY3" fmla="*/ 914568 h 1227389"/>
              <a:gd name="connsiteX4" fmla="*/ 2430379 w 10876548"/>
              <a:gd name="connsiteY4" fmla="*/ 337052 h 1227389"/>
              <a:gd name="connsiteX5" fmla="*/ 2985837 w 10876548"/>
              <a:gd name="connsiteY5" fmla="*/ 168 h 1227389"/>
              <a:gd name="connsiteX6" fmla="*/ 3666194 w 10876548"/>
              <a:gd name="connsiteY6" fmla="*/ 290071 h 1227389"/>
              <a:gd name="connsiteX7" fmla="*/ 3946358 w 10876548"/>
              <a:gd name="connsiteY7" fmla="*/ 180642 h 1227389"/>
              <a:gd name="connsiteX8" fmla="*/ 4403558 w 10876548"/>
              <a:gd name="connsiteY8" fmla="*/ 325020 h 1227389"/>
              <a:gd name="connsiteX9" fmla="*/ 4812632 w 10876548"/>
              <a:gd name="connsiteY9" fmla="*/ 288926 h 1227389"/>
              <a:gd name="connsiteX10" fmla="*/ 5065295 w 10876548"/>
              <a:gd name="connsiteY10" fmla="*/ 385178 h 1227389"/>
              <a:gd name="connsiteX11" fmla="*/ 5378116 w 10876548"/>
              <a:gd name="connsiteY11" fmla="*/ 276894 h 1227389"/>
              <a:gd name="connsiteX12" fmla="*/ 5955632 w 10876548"/>
              <a:gd name="connsiteY12" fmla="*/ 577684 h 1227389"/>
              <a:gd name="connsiteX13" fmla="*/ 6304548 w 10876548"/>
              <a:gd name="connsiteY13" fmla="*/ 697999 h 1227389"/>
              <a:gd name="connsiteX14" fmla="*/ 6761748 w 10876548"/>
              <a:gd name="connsiteY14" fmla="*/ 673936 h 1227389"/>
              <a:gd name="connsiteX15" fmla="*/ 6966285 w 10876548"/>
              <a:gd name="connsiteY15" fmla="*/ 710031 h 1227389"/>
              <a:gd name="connsiteX16" fmla="*/ 7134727 w 10876548"/>
              <a:gd name="connsiteY16" fmla="*/ 577684 h 1227389"/>
              <a:gd name="connsiteX17" fmla="*/ 7459579 w 10876548"/>
              <a:gd name="connsiteY17" fmla="*/ 577684 h 1227389"/>
              <a:gd name="connsiteX18" fmla="*/ 7784432 w 10876548"/>
              <a:gd name="connsiteY18" fmla="*/ 493463 h 1227389"/>
              <a:gd name="connsiteX19" fmla="*/ 8313821 w 10876548"/>
              <a:gd name="connsiteY19" fmla="*/ 601747 h 1227389"/>
              <a:gd name="connsiteX20" fmla="*/ 8626642 w 10876548"/>
              <a:gd name="connsiteY20" fmla="*/ 493463 h 1227389"/>
              <a:gd name="connsiteX21" fmla="*/ 8927432 w 10876548"/>
              <a:gd name="connsiteY21" fmla="*/ 613778 h 1227389"/>
              <a:gd name="connsiteX22" fmla="*/ 9553074 w 10876548"/>
              <a:gd name="connsiteY22" fmla="*/ 1010820 h 1227389"/>
              <a:gd name="connsiteX23" fmla="*/ 10262937 w 10876548"/>
              <a:gd name="connsiteY23" fmla="*/ 1095042 h 1227389"/>
              <a:gd name="connsiteX24" fmla="*/ 10647948 w 10876548"/>
              <a:gd name="connsiteY24" fmla="*/ 1131136 h 1227389"/>
              <a:gd name="connsiteX25" fmla="*/ 10876548 w 10876548"/>
              <a:gd name="connsiteY25" fmla="*/ 1227389 h 1227389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03558 w 10876548"/>
              <a:gd name="connsiteY8" fmla="*/ 325022 h 1227391"/>
              <a:gd name="connsiteX9" fmla="*/ 4812632 w 10876548"/>
              <a:gd name="connsiteY9" fmla="*/ 288928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134727 w 10876548"/>
              <a:gd name="connsiteY16" fmla="*/ 577686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812632 w 10876548"/>
              <a:gd name="connsiteY9" fmla="*/ 288928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134727 w 10876548"/>
              <a:gd name="connsiteY16" fmla="*/ 577686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134727 w 10876548"/>
              <a:gd name="connsiteY16" fmla="*/ 577686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134727 w 10876548"/>
              <a:gd name="connsiteY16" fmla="*/ 577686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069413 w 10876548"/>
              <a:gd name="connsiteY16" fmla="*/ 555915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579322 w 10876548"/>
              <a:gd name="connsiteY17" fmla="*/ 485157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579322 w 10876548"/>
              <a:gd name="connsiteY17" fmla="*/ 485157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535779 w 10876548"/>
              <a:gd name="connsiteY17" fmla="*/ 496043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0876548" h="1227391">
                <a:moveTo>
                  <a:pt x="0" y="1215359"/>
                </a:moveTo>
                <a:cubicBezTo>
                  <a:pt x="250658" y="1081006"/>
                  <a:pt x="501316" y="946654"/>
                  <a:pt x="673769" y="914570"/>
                </a:cubicBezTo>
                <a:cubicBezTo>
                  <a:pt x="846222" y="882486"/>
                  <a:pt x="878306" y="1022854"/>
                  <a:pt x="1034716" y="1022854"/>
                </a:cubicBezTo>
                <a:cubicBezTo>
                  <a:pt x="1191126" y="1022854"/>
                  <a:pt x="1379622" y="1028870"/>
                  <a:pt x="1612232" y="914570"/>
                </a:cubicBezTo>
                <a:cubicBezTo>
                  <a:pt x="1844842" y="800270"/>
                  <a:pt x="2201445" y="489454"/>
                  <a:pt x="2430379" y="337054"/>
                </a:cubicBezTo>
                <a:cubicBezTo>
                  <a:pt x="2659313" y="184654"/>
                  <a:pt x="2779868" y="8000"/>
                  <a:pt x="2985837" y="170"/>
                </a:cubicBezTo>
                <a:cubicBezTo>
                  <a:pt x="3191806" y="-7660"/>
                  <a:pt x="3492500" y="257273"/>
                  <a:pt x="3666194" y="290073"/>
                </a:cubicBezTo>
                <a:cubicBezTo>
                  <a:pt x="3839888" y="322874"/>
                  <a:pt x="3899664" y="185705"/>
                  <a:pt x="4028001" y="196973"/>
                </a:cubicBezTo>
                <a:cubicBezTo>
                  <a:pt x="4156338" y="208241"/>
                  <a:pt x="4310886" y="344168"/>
                  <a:pt x="4436215" y="357679"/>
                </a:cubicBezTo>
                <a:cubicBezTo>
                  <a:pt x="4561544" y="371190"/>
                  <a:pt x="4675128" y="273459"/>
                  <a:pt x="4779975" y="278042"/>
                </a:cubicBezTo>
                <a:cubicBezTo>
                  <a:pt x="4884822" y="282625"/>
                  <a:pt x="4965605" y="385371"/>
                  <a:pt x="5065295" y="385180"/>
                </a:cubicBezTo>
                <a:cubicBezTo>
                  <a:pt x="5164985" y="384989"/>
                  <a:pt x="5229727" y="244812"/>
                  <a:pt x="5378116" y="276896"/>
                </a:cubicBezTo>
                <a:cubicBezTo>
                  <a:pt x="5526505" y="308980"/>
                  <a:pt x="5801227" y="507502"/>
                  <a:pt x="5955632" y="577686"/>
                </a:cubicBezTo>
                <a:cubicBezTo>
                  <a:pt x="6110037" y="647870"/>
                  <a:pt x="6170195" y="681959"/>
                  <a:pt x="6304548" y="698001"/>
                </a:cubicBezTo>
                <a:cubicBezTo>
                  <a:pt x="6438901" y="714043"/>
                  <a:pt x="6656901" y="676468"/>
                  <a:pt x="6761748" y="673938"/>
                </a:cubicBezTo>
                <a:cubicBezTo>
                  <a:pt x="6866595" y="671408"/>
                  <a:pt x="6838808" y="718817"/>
                  <a:pt x="6933628" y="682819"/>
                </a:cubicBezTo>
                <a:cubicBezTo>
                  <a:pt x="7028448" y="646821"/>
                  <a:pt x="6969055" y="587044"/>
                  <a:pt x="7069413" y="555915"/>
                </a:cubicBezTo>
                <a:cubicBezTo>
                  <a:pt x="7169771" y="524786"/>
                  <a:pt x="7405723" y="582651"/>
                  <a:pt x="7535779" y="496043"/>
                </a:cubicBezTo>
                <a:cubicBezTo>
                  <a:pt x="7665835" y="409435"/>
                  <a:pt x="7654758" y="475847"/>
                  <a:pt x="7784432" y="493465"/>
                </a:cubicBezTo>
                <a:cubicBezTo>
                  <a:pt x="7914106" y="511083"/>
                  <a:pt x="8173453" y="601749"/>
                  <a:pt x="8313821" y="601749"/>
                </a:cubicBezTo>
                <a:cubicBezTo>
                  <a:pt x="8454189" y="601749"/>
                  <a:pt x="8524374" y="491460"/>
                  <a:pt x="8626642" y="493465"/>
                </a:cubicBezTo>
                <a:cubicBezTo>
                  <a:pt x="8728910" y="495470"/>
                  <a:pt x="8773027" y="527554"/>
                  <a:pt x="8927432" y="613780"/>
                </a:cubicBezTo>
                <a:cubicBezTo>
                  <a:pt x="9081837" y="700006"/>
                  <a:pt x="9330490" y="930611"/>
                  <a:pt x="9553074" y="1010822"/>
                </a:cubicBezTo>
                <a:cubicBezTo>
                  <a:pt x="9775658" y="1091033"/>
                  <a:pt x="10080458" y="1074991"/>
                  <a:pt x="10262937" y="1095044"/>
                </a:cubicBezTo>
                <a:cubicBezTo>
                  <a:pt x="10445416" y="1115097"/>
                  <a:pt x="10545680" y="1109080"/>
                  <a:pt x="10647948" y="1131138"/>
                </a:cubicBezTo>
                <a:cubicBezTo>
                  <a:pt x="10750217" y="1153196"/>
                  <a:pt x="10812380" y="1207338"/>
                  <a:pt x="10876548" y="1227391"/>
                </a:cubicBezTo>
              </a:path>
            </a:pathLst>
          </a:custGeom>
          <a:noFill/>
          <a:ln w="117475">
            <a:gradFill>
              <a:gsLst>
                <a:gs pos="1000">
                  <a:schemeClr val="bg1">
                    <a:alpha val="0"/>
                  </a:schemeClr>
                </a:gs>
                <a:gs pos="85000">
                  <a:schemeClr val="bg1"/>
                </a:gs>
                <a:gs pos="11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AC1F68-060A-8E5A-BD1D-814E097ED175}"/>
              </a:ext>
            </a:extLst>
          </p:cNvPr>
          <p:cNvSpPr txBox="1"/>
          <p:nvPr/>
        </p:nvSpPr>
        <p:spPr>
          <a:xfrm>
            <a:off x="1244806" y="2908848"/>
            <a:ext cx="66543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000" b="1" dirty="0">
                <a:solidFill>
                  <a:schemeClr val="bg1"/>
                </a:solidFill>
                <a:latin typeface="General Sans" pitchFamily="2" charset="77"/>
              </a:rPr>
              <a:t>NATURE PHOTOGRAPHY</a:t>
            </a:r>
            <a:endParaRPr lang="en-DZ" sz="4000" b="1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4E14DEF-0F37-8998-34FF-110207D86575}"/>
              </a:ext>
            </a:extLst>
          </p:cNvPr>
          <p:cNvSpPr/>
          <p:nvPr/>
        </p:nvSpPr>
        <p:spPr>
          <a:xfrm>
            <a:off x="1795946" y="3328516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 u="sng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29697-24A2-3D83-C40A-B0F342447F49}"/>
              </a:ext>
            </a:extLst>
          </p:cNvPr>
          <p:cNvSpPr/>
          <p:nvPr/>
        </p:nvSpPr>
        <p:spPr>
          <a:xfrm>
            <a:off x="3609998" y="3500464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 u="sng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F8C94BD-03B4-3AB8-419F-56EC589B7B07}"/>
              </a:ext>
            </a:extLst>
          </p:cNvPr>
          <p:cNvSpPr/>
          <p:nvPr/>
        </p:nvSpPr>
        <p:spPr>
          <a:xfrm>
            <a:off x="5237236" y="3457177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00625B-3F86-0678-BF1E-D04B17B5F9D7}"/>
              </a:ext>
            </a:extLst>
          </p:cNvPr>
          <p:cNvSpPr/>
          <p:nvPr/>
        </p:nvSpPr>
        <p:spPr>
          <a:xfrm>
            <a:off x="6419025" y="3488789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232265-EE91-F418-2860-BF6CA2F29ACD}"/>
              </a:ext>
            </a:extLst>
          </p:cNvPr>
          <p:cNvSpPr/>
          <p:nvPr/>
        </p:nvSpPr>
        <p:spPr>
          <a:xfrm>
            <a:off x="7649513" y="3489422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CEAE9E-2689-FA8B-632A-3891BE38702E}"/>
              </a:ext>
            </a:extLst>
          </p:cNvPr>
          <p:cNvSpPr txBox="1"/>
          <p:nvPr/>
        </p:nvSpPr>
        <p:spPr>
          <a:xfrm>
            <a:off x="1522510" y="2420375"/>
            <a:ext cx="7072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1856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8A5858-3A34-483B-F491-9DAB448FB47E}"/>
              </a:ext>
            </a:extLst>
          </p:cNvPr>
          <p:cNvSpPr txBox="1"/>
          <p:nvPr/>
        </p:nvSpPr>
        <p:spPr>
          <a:xfrm>
            <a:off x="6058556" y="2733081"/>
            <a:ext cx="707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2014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FBF3C2-A387-3DEF-6208-5776D382F3DD}"/>
              </a:ext>
            </a:extLst>
          </p:cNvPr>
          <p:cNvSpPr txBox="1"/>
          <p:nvPr/>
        </p:nvSpPr>
        <p:spPr>
          <a:xfrm>
            <a:off x="7343487" y="2804610"/>
            <a:ext cx="7024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2019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35A2A1-EF6A-2578-4A67-6674F6B573F5}"/>
              </a:ext>
            </a:extLst>
          </p:cNvPr>
          <p:cNvSpPr txBox="1"/>
          <p:nvPr/>
        </p:nvSpPr>
        <p:spPr>
          <a:xfrm>
            <a:off x="4496024" y="3143850"/>
            <a:ext cx="163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effectLst/>
                <a:latin typeface="General Sans" pitchFamily="2" charset="77"/>
              </a:rPr>
              <a:t>Jackson worked with Union Pacific </a:t>
            </a:r>
            <a:endParaRPr lang="en-DZ" sz="900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B95943-26E3-E043-F625-C6783A9B776D}"/>
              </a:ext>
            </a:extLst>
          </p:cNvPr>
          <p:cNvSpPr txBox="1"/>
          <p:nvPr/>
        </p:nvSpPr>
        <p:spPr>
          <a:xfrm>
            <a:off x="3158628" y="2932397"/>
            <a:ext cx="10631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effectLst/>
                <a:latin typeface="General Sans" pitchFamily="2" charset="77"/>
              </a:rPr>
              <a:t>Marsh Leaves</a:t>
            </a:r>
            <a:endParaRPr lang="en-DZ" sz="1050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BF63AB-0E3C-B6EB-54D7-3E48C845754D}"/>
              </a:ext>
            </a:extLst>
          </p:cNvPr>
          <p:cNvSpPr txBox="1"/>
          <p:nvPr/>
        </p:nvSpPr>
        <p:spPr>
          <a:xfrm>
            <a:off x="1169048" y="2813933"/>
            <a:ext cx="14141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effectLst/>
                <a:latin typeface="General Sans" pitchFamily="2" charset="77"/>
              </a:rPr>
              <a:t>Life and Landscape</a:t>
            </a:r>
            <a:endParaRPr lang="en-DZ" sz="1050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370611-D204-BD6C-8A22-320A6DECCE16}"/>
              </a:ext>
            </a:extLst>
          </p:cNvPr>
          <p:cNvSpPr txBox="1"/>
          <p:nvPr/>
        </p:nvSpPr>
        <p:spPr>
          <a:xfrm>
            <a:off x="5596069" y="3048480"/>
            <a:ext cx="1634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effectLst/>
                <a:latin typeface="General Sans" pitchFamily="2" charset="77"/>
              </a:rPr>
              <a:t>Ori Gersht’s On Reflection</a:t>
            </a:r>
            <a:endParaRPr lang="en-DZ" sz="900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89DA3-6118-898C-6667-81D2F59C37FC}"/>
              </a:ext>
            </a:extLst>
          </p:cNvPr>
          <p:cNvSpPr txBox="1"/>
          <p:nvPr/>
        </p:nvSpPr>
        <p:spPr>
          <a:xfrm>
            <a:off x="6877670" y="3117220"/>
            <a:ext cx="163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effectLst/>
                <a:latin typeface="General Sans" pitchFamily="2" charset="77"/>
              </a:rPr>
              <a:t>Richard </a:t>
            </a:r>
            <a:r>
              <a:rPr lang="en-US" sz="900" dirty="0" err="1">
                <a:solidFill>
                  <a:schemeClr val="bg1"/>
                </a:solidFill>
                <a:effectLst/>
                <a:latin typeface="General Sans" pitchFamily="2" charset="77"/>
              </a:rPr>
              <a:t>Learoyd’s</a:t>
            </a:r>
            <a:r>
              <a:rPr lang="en-US" sz="900" dirty="0">
                <a:solidFill>
                  <a:schemeClr val="bg1"/>
                </a:solidFill>
                <a:effectLst/>
                <a:latin typeface="General Sans" pitchFamily="2" charset="77"/>
              </a:rPr>
              <a:t> Large Poppies</a:t>
            </a:r>
            <a:endParaRPr lang="en-DZ" sz="900" dirty="0">
              <a:solidFill>
                <a:schemeClr val="bg1"/>
              </a:solidFill>
              <a:latin typeface="General Sans" pitchFamily="2" charset="77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F3481A1-5D89-92F9-7402-7F8D2FCF4108}"/>
              </a:ext>
            </a:extLst>
          </p:cNvPr>
          <p:cNvCxnSpPr>
            <a:cxnSpLocks/>
          </p:cNvCxnSpPr>
          <p:nvPr/>
        </p:nvCxnSpPr>
        <p:spPr>
          <a:xfrm>
            <a:off x="1874540" y="2281178"/>
            <a:ext cx="0" cy="8633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74DF56-442F-B41F-71DA-C9E351A009F1}"/>
              </a:ext>
            </a:extLst>
          </p:cNvPr>
          <p:cNvCxnSpPr>
            <a:cxnSpLocks/>
          </p:cNvCxnSpPr>
          <p:nvPr/>
        </p:nvCxnSpPr>
        <p:spPr>
          <a:xfrm>
            <a:off x="3682320" y="2507449"/>
            <a:ext cx="0" cy="8633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53A4733-240D-704F-EA36-F5D802BDC71F}"/>
              </a:ext>
            </a:extLst>
          </p:cNvPr>
          <p:cNvCxnSpPr>
            <a:cxnSpLocks/>
          </p:cNvCxnSpPr>
          <p:nvPr/>
        </p:nvCxnSpPr>
        <p:spPr>
          <a:xfrm>
            <a:off x="5311424" y="3074234"/>
            <a:ext cx="0" cy="2853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A6A42DD-2ADA-4B8F-E282-16B402B0161A}"/>
              </a:ext>
            </a:extLst>
          </p:cNvPr>
          <p:cNvCxnSpPr>
            <a:cxnSpLocks/>
          </p:cNvCxnSpPr>
          <p:nvPr/>
        </p:nvCxnSpPr>
        <p:spPr>
          <a:xfrm>
            <a:off x="6488582" y="2716111"/>
            <a:ext cx="0" cy="6319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7A834B0-F27C-F00B-02FC-F74CF8DF0310}"/>
              </a:ext>
            </a:extLst>
          </p:cNvPr>
          <p:cNvCxnSpPr>
            <a:cxnSpLocks/>
          </p:cNvCxnSpPr>
          <p:nvPr/>
        </p:nvCxnSpPr>
        <p:spPr>
          <a:xfrm>
            <a:off x="7728802" y="2966243"/>
            <a:ext cx="0" cy="4029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37C8156-0DA6-357E-A34C-98706FF1871D}"/>
              </a:ext>
            </a:extLst>
          </p:cNvPr>
          <p:cNvSpPr txBox="1"/>
          <p:nvPr/>
        </p:nvSpPr>
        <p:spPr>
          <a:xfrm>
            <a:off x="4964797" y="2915421"/>
            <a:ext cx="7072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1895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DC81D48-AF99-E06E-EBC2-127E0646F21D}"/>
              </a:ext>
            </a:extLst>
          </p:cNvPr>
          <p:cNvSpPr txBox="1"/>
          <p:nvPr/>
        </p:nvSpPr>
        <p:spPr>
          <a:xfrm>
            <a:off x="3320619" y="2576759"/>
            <a:ext cx="7072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1869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pic>
        <p:nvPicPr>
          <p:cNvPr id="2" name="Picture 1" descr="A mountain range with clouds in the background&#10;&#10;Description automatically generated">
            <a:extLst>
              <a:ext uri="{FF2B5EF4-FFF2-40B4-BE49-F238E27FC236}">
                <a16:creationId xmlns:a16="http://schemas.microsoft.com/office/drawing/2014/main" id="{300612ED-C01C-D442-58DE-964B6EF198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4" b="89984" l="7896" r="95135">
                        <a14:foregroundMark x1="8103" y1="60295" x2="8103" y2="60295"/>
                        <a14:foregroundMark x1="9523" y1="59673" x2="7896" y2="59673"/>
                        <a14:foregroundMark x1="88228" y1="61342" x2="92375" y2="60098"/>
                        <a14:foregroundMark x1="92375" y1="60098" x2="95135" y2="60524"/>
                        <a14:foregroundMark x1="18201" y1="59836" x2="23146" y2="59313"/>
                        <a14:foregroundMark x1="13862" y1="61538" x2="18009" y2="60556"/>
                        <a14:foregroundMark x1="18009" y1="60556" x2="19285" y2="60556"/>
                        <a14:foregroundMark x1="38204" y1="62553" x2="24821" y2="60818"/>
                        <a14:backgroundMark x1="6891" y1="52602" x2="22492" y2="31784"/>
                        <a14:backgroundMark x1="22492" y1="31784" x2="41793" y2="27005"/>
                        <a14:backgroundMark x1="41793" y1="27005" x2="88930" y2="32733"/>
                        <a14:backgroundMark x1="88930" y1="32733" x2="97862" y2="45728"/>
                      </a14:backgroundRemoval>
                    </a14:imgEffect>
                  </a14:imgLayer>
                </a14:imgProps>
              </a:ext>
            </a:extLst>
          </a:blip>
          <a:srcRect l="15277" t="30436" r="7637"/>
          <a:stretch/>
        </p:blipFill>
        <p:spPr>
          <a:xfrm>
            <a:off x="-1" y="1744579"/>
            <a:ext cx="9144001" cy="40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115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Tm="1863">
        <p159:morph option="byObject"/>
      </p:transition>
    </mc:Choice>
    <mc:Fallback>
      <p:transition spd="slow" advTm="18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ountain range with clouds in the background&#10;&#10;Description automatically generated">
            <a:extLst>
              <a:ext uri="{FF2B5EF4-FFF2-40B4-BE49-F238E27FC236}">
                <a16:creationId xmlns:a16="http://schemas.microsoft.com/office/drawing/2014/main" id="{D0386258-3B77-3A82-EEE2-70C4D405A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77" r="7636"/>
          <a:stretch/>
        </p:blipFill>
        <p:spPr>
          <a:xfrm>
            <a:off x="-1" y="-32768"/>
            <a:ext cx="9144001" cy="5780536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E9BF3396-D1DA-7648-47BF-33EA9F4CD75D}"/>
              </a:ext>
            </a:extLst>
          </p:cNvPr>
          <p:cNvSpPr/>
          <p:nvPr/>
        </p:nvSpPr>
        <p:spPr>
          <a:xfrm>
            <a:off x="-1530252" y="2202392"/>
            <a:ext cx="11796294" cy="1331182"/>
          </a:xfrm>
          <a:custGeom>
            <a:avLst/>
            <a:gdLst>
              <a:gd name="connsiteX0" fmla="*/ 0 w 10876548"/>
              <a:gd name="connsiteY0" fmla="*/ 1215285 h 1227317"/>
              <a:gd name="connsiteX1" fmla="*/ 673769 w 10876548"/>
              <a:gd name="connsiteY1" fmla="*/ 914496 h 1227317"/>
              <a:gd name="connsiteX2" fmla="*/ 1034716 w 10876548"/>
              <a:gd name="connsiteY2" fmla="*/ 1022780 h 1227317"/>
              <a:gd name="connsiteX3" fmla="*/ 1612232 w 10876548"/>
              <a:gd name="connsiteY3" fmla="*/ 914496 h 1227317"/>
              <a:gd name="connsiteX4" fmla="*/ 2430379 w 10876548"/>
              <a:gd name="connsiteY4" fmla="*/ 336980 h 1227317"/>
              <a:gd name="connsiteX5" fmla="*/ 2947737 w 10876548"/>
              <a:gd name="connsiteY5" fmla="*/ 96 h 1227317"/>
              <a:gd name="connsiteX6" fmla="*/ 3633537 w 10876548"/>
              <a:gd name="connsiteY6" fmla="*/ 300885 h 1227317"/>
              <a:gd name="connsiteX7" fmla="*/ 3946358 w 10876548"/>
              <a:gd name="connsiteY7" fmla="*/ 180570 h 1227317"/>
              <a:gd name="connsiteX8" fmla="*/ 4403558 w 10876548"/>
              <a:gd name="connsiteY8" fmla="*/ 324948 h 1227317"/>
              <a:gd name="connsiteX9" fmla="*/ 4812632 w 10876548"/>
              <a:gd name="connsiteY9" fmla="*/ 288854 h 1227317"/>
              <a:gd name="connsiteX10" fmla="*/ 5065295 w 10876548"/>
              <a:gd name="connsiteY10" fmla="*/ 385106 h 1227317"/>
              <a:gd name="connsiteX11" fmla="*/ 5378116 w 10876548"/>
              <a:gd name="connsiteY11" fmla="*/ 276822 h 1227317"/>
              <a:gd name="connsiteX12" fmla="*/ 5955632 w 10876548"/>
              <a:gd name="connsiteY12" fmla="*/ 577612 h 1227317"/>
              <a:gd name="connsiteX13" fmla="*/ 6304548 w 10876548"/>
              <a:gd name="connsiteY13" fmla="*/ 697927 h 1227317"/>
              <a:gd name="connsiteX14" fmla="*/ 6761748 w 10876548"/>
              <a:gd name="connsiteY14" fmla="*/ 673864 h 1227317"/>
              <a:gd name="connsiteX15" fmla="*/ 6966285 w 10876548"/>
              <a:gd name="connsiteY15" fmla="*/ 709959 h 1227317"/>
              <a:gd name="connsiteX16" fmla="*/ 7134727 w 10876548"/>
              <a:gd name="connsiteY16" fmla="*/ 577612 h 1227317"/>
              <a:gd name="connsiteX17" fmla="*/ 7459579 w 10876548"/>
              <a:gd name="connsiteY17" fmla="*/ 577612 h 1227317"/>
              <a:gd name="connsiteX18" fmla="*/ 7784432 w 10876548"/>
              <a:gd name="connsiteY18" fmla="*/ 493391 h 1227317"/>
              <a:gd name="connsiteX19" fmla="*/ 8313821 w 10876548"/>
              <a:gd name="connsiteY19" fmla="*/ 601675 h 1227317"/>
              <a:gd name="connsiteX20" fmla="*/ 8626642 w 10876548"/>
              <a:gd name="connsiteY20" fmla="*/ 493391 h 1227317"/>
              <a:gd name="connsiteX21" fmla="*/ 8927432 w 10876548"/>
              <a:gd name="connsiteY21" fmla="*/ 613706 h 1227317"/>
              <a:gd name="connsiteX22" fmla="*/ 9553074 w 10876548"/>
              <a:gd name="connsiteY22" fmla="*/ 1010748 h 1227317"/>
              <a:gd name="connsiteX23" fmla="*/ 10262937 w 10876548"/>
              <a:gd name="connsiteY23" fmla="*/ 1094970 h 1227317"/>
              <a:gd name="connsiteX24" fmla="*/ 10647948 w 10876548"/>
              <a:gd name="connsiteY24" fmla="*/ 1131064 h 1227317"/>
              <a:gd name="connsiteX25" fmla="*/ 10876548 w 10876548"/>
              <a:gd name="connsiteY25" fmla="*/ 1227317 h 1227317"/>
              <a:gd name="connsiteX0" fmla="*/ 0 w 10876548"/>
              <a:gd name="connsiteY0" fmla="*/ 1215285 h 1227317"/>
              <a:gd name="connsiteX1" fmla="*/ 673769 w 10876548"/>
              <a:gd name="connsiteY1" fmla="*/ 914496 h 1227317"/>
              <a:gd name="connsiteX2" fmla="*/ 1034716 w 10876548"/>
              <a:gd name="connsiteY2" fmla="*/ 1022780 h 1227317"/>
              <a:gd name="connsiteX3" fmla="*/ 1612232 w 10876548"/>
              <a:gd name="connsiteY3" fmla="*/ 914496 h 1227317"/>
              <a:gd name="connsiteX4" fmla="*/ 2430379 w 10876548"/>
              <a:gd name="connsiteY4" fmla="*/ 336980 h 1227317"/>
              <a:gd name="connsiteX5" fmla="*/ 2985837 w 10876548"/>
              <a:gd name="connsiteY5" fmla="*/ 96 h 1227317"/>
              <a:gd name="connsiteX6" fmla="*/ 3633537 w 10876548"/>
              <a:gd name="connsiteY6" fmla="*/ 300885 h 1227317"/>
              <a:gd name="connsiteX7" fmla="*/ 3946358 w 10876548"/>
              <a:gd name="connsiteY7" fmla="*/ 180570 h 1227317"/>
              <a:gd name="connsiteX8" fmla="*/ 4403558 w 10876548"/>
              <a:gd name="connsiteY8" fmla="*/ 324948 h 1227317"/>
              <a:gd name="connsiteX9" fmla="*/ 4812632 w 10876548"/>
              <a:gd name="connsiteY9" fmla="*/ 288854 h 1227317"/>
              <a:gd name="connsiteX10" fmla="*/ 5065295 w 10876548"/>
              <a:gd name="connsiteY10" fmla="*/ 385106 h 1227317"/>
              <a:gd name="connsiteX11" fmla="*/ 5378116 w 10876548"/>
              <a:gd name="connsiteY11" fmla="*/ 276822 h 1227317"/>
              <a:gd name="connsiteX12" fmla="*/ 5955632 w 10876548"/>
              <a:gd name="connsiteY12" fmla="*/ 577612 h 1227317"/>
              <a:gd name="connsiteX13" fmla="*/ 6304548 w 10876548"/>
              <a:gd name="connsiteY13" fmla="*/ 697927 h 1227317"/>
              <a:gd name="connsiteX14" fmla="*/ 6761748 w 10876548"/>
              <a:gd name="connsiteY14" fmla="*/ 673864 h 1227317"/>
              <a:gd name="connsiteX15" fmla="*/ 6966285 w 10876548"/>
              <a:gd name="connsiteY15" fmla="*/ 709959 h 1227317"/>
              <a:gd name="connsiteX16" fmla="*/ 7134727 w 10876548"/>
              <a:gd name="connsiteY16" fmla="*/ 577612 h 1227317"/>
              <a:gd name="connsiteX17" fmla="*/ 7459579 w 10876548"/>
              <a:gd name="connsiteY17" fmla="*/ 577612 h 1227317"/>
              <a:gd name="connsiteX18" fmla="*/ 7784432 w 10876548"/>
              <a:gd name="connsiteY18" fmla="*/ 493391 h 1227317"/>
              <a:gd name="connsiteX19" fmla="*/ 8313821 w 10876548"/>
              <a:gd name="connsiteY19" fmla="*/ 601675 h 1227317"/>
              <a:gd name="connsiteX20" fmla="*/ 8626642 w 10876548"/>
              <a:gd name="connsiteY20" fmla="*/ 493391 h 1227317"/>
              <a:gd name="connsiteX21" fmla="*/ 8927432 w 10876548"/>
              <a:gd name="connsiteY21" fmla="*/ 613706 h 1227317"/>
              <a:gd name="connsiteX22" fmla="*/ 9553074 w 10876548"/>
              <a:gd name="connsiteY22" fmla="*/ 1010748 h 1227317"/>
              <a:gd name="connsiteX23" fmla="*/ 10262937 w 10876548"/>
              <a:gd name="connsiteY23" fmla="*/ 1094970 h 1227317"/>
              <a:gd name="connsiteX24" fmla="*/ 10647948 w 10876548"/>
              <a:gd name="connsiteY24" fmla="*/ 1131064 h 1227317"/>
              <a:gd name="connsiteX25" fmla="*/ 10876548 w 10876548"/>
              <a:gd name="connsiteY25" fmla="*/ 1227317 h 1227317"/>
              <a:gd name="connsiteX0" fmla="*/ 0 w 10876548"/>
              <a:gd name="connsiteY0" fmla="*/ 1215357 h 1227389"/>
              <a:gd name="connsiteX1" fmla="*/ 673769 w 10876548"/>
              <a:gd name="connsiteY1" fmla="*/ 914568 h 1227389"/>
              <a:gd name="connsiteX2" fmla="*/ 1034716 w 10876548"/>
              <a:gd name="connsiteY2" fmla="*/ 1022852 h 1227389"/>
              <a:gd name="connsiteX3" fmla="*/ 1612232 w 10876548"/>
              <a:gd name="connsiteY3" fmla="*/ 914568 h 1227389"/>
              <a:gd name="connsiteX4" fmla="*/ 2430379 w 10876548"/>
              <a:gd name="connsiteY4" fmla="*/ 337052 h 1227389"/>
              <a:gd name="connsiteX5" fmla="*/ 2985837 w 10876548"/>
              <a:gd name="connsiteY5" fmla="*/ 168 h 1227389"/>
              <a:gd name="connsiteX6" fmla="*/ 3666194 w 10876548"/>
              <a:gd name="connsiteY6" fmla="*/ 290071 h 1227389"/>
              <a:gd name="connsiteX7" fmla="*/ 3946358 w 10876548"/>
              <a:gd name="connsiteY7" fmla="*/ 180642 h 1227389"/>
              <a:gd name="connsiteX8" fmla="*/ 4403558 w 10876548"/>
              <a:gd name="connsiteY8" fmla="*/ 325020 h 1227389"/>
              <a:gd name="connsiteX9" fmla="*/ 4812632 w 10876548"/>
              <a:gd name="connsiteY9" fmla="*/ 288926 h 1227389"/>
              <a:gd name="connsiteX10" fmla="*/ 5065295 w 10876548"/>
              <a:gd name="connsiteY10" fmla="*/ 385178 h 1227389"/>
              <a:gd name="connsiteX11" fmla="*/ 5378116 w 10876548"/>
              <a:gd name="connsiteY11" fmla="*/ 276894 h 1227389"/>
              <a:gd name="connsiteX12" fmla="*/ 5955632 w 10876548"/>
              <a:gd name="connsiteY12" fmla="*/ 577684 h 1227389"/>
              <a:gd name="connsiteX13" fmla="*/ 6304548 w 10876548"/>
              <a:gd name="connsiteY13" fmla="*/ 697999 h 1227389"/>
              <a:gd name="connsiteX14" fmla="*/ 6761748 w 10876548"/>
              <a:gd name="connsiteY14" fmla="*/ 673936 h 1227389"/>
              <a:gd name="connsiteX15" fmla="*/ 6966285 w 10876548"/>
              <a:gd name="connsiteY15" fmla="*/ 710031 h 1227389"/>
              <a:gd name="connsiteX16" fmla="*/ 7134727 w 10876548"/>
              <a:gd name="connsiteY16" fmla="*/ 577684 h 1227389"/>
              <a:gd name="connsiteX17" fmla="*/ 7459579 w 10876548"/>
              <a:gd name="connsiteY17" fmla="*/ 577684 h 1227389"/>
              <a:gd name="connsiteX18" fmla="*/ 7784432 w 10876548"/>
              <a:gd name="connsiteY18" fmla="*/ 493463 h 1227389"/>
              <a:gd name="connsiteX19" fmla="*/ 8313821 w 10876548"/>
              <a:gd name="connsiteY19" fmla="*/ 601747 h 1227389"/>
              <a:gd name="connsiteX20" fmla="*/ 8626642 w 10876548"/>
              <a:gd name="connsiteY20" fmla="*/ 493463 h 1227389"/>
              <a:gd name="connsiteX21" fmla="*/ 8927432 w 10876548"/>
              <a:gd name="connsiteY21" fmla="*/ 613778 h 1227389"/>
              <a:gd name="connsiteX22" fmla="*/ 9553074 w 10876548"/>
              <a:gd name="connsiteY22" fmla="*/ 1010820 h 1227389"/>
              <a:gd name="connsiteX23" fmla="*/ 10262937 w 10876548"/>
              <a:gd name="connsiteY23" fmla="*/ 1095042 h 1227389"/>
              <a:gd name="connsiteX24" fmla="*/ 10647948 w 10876548"/>
              <a:gd name="connsiteY24" fmla="*/ 1131136 h 1227389"/>
              <a:gd name="connsiteX25" fmla="*/ 10876548 w 10876548"/>
              <a:gd name="connsiteY25" fmla="*/ 1227389 h 1227389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03558 w 10876548"/>
              <a:gd name="connsiteY8" fmla="*/ 325022 h 1227391"/>
              <a:gd name="connsiteX9" fmla="*/ 4812632 w 10876548"/>
              <a:gd name="connsiteY9" fmla="*/ 288928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134727 w 10876548"/>
              <a:gd name="connsiteY16" fmla="*/ 577686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812632 w 10876548"/>
              <a:gd name="connsiteY9" fmla="*/ 288928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134727 w 10876548"/>
              <a:gd name="connsiteY16" fmla="*/ 577686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134727 w 10876548"/>
              <a:gd name="connsiteY16" fmla="*/ 577686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134727 w 10876548"/>
              <a:gd name="connsiteY16" fmla="*/ 577686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66285 w 10876548"/>
              <a:gd name="connsiteY15" fmla="*/ 710033 h 1227391"/>
              <a:gd name="connsiteX16" fmla="*/ 7069413 w 10876548"/>
              <a:gd name="connsiteY16" fmla="*/ 555915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459579 w 10876548"/>
              <a:gd name="connsiteY17" fmla="*/ 577686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579322 w 10876548"/>
              <a:gd name="connsiteY17" fmla="*/ 485157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579322 w 10876548"/>
              <a:gd name="connsiteY17" fmla="*/ 485157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  <a:gd name="connsiteX0" fmla="*/ 0 w 10876548"/>
              <a:gd name="connsiteY0" fmla="*/ 1215359 h 1227391"/>
              <a:gd name="connsiteX1" fmla="*/ 673769 w 10876548"/>
              <a:gd name="connsiteY1" fmla="*/ 914570 h 1227391"/>
              <a:gd name="connsiteX2" fmla="*/ 1034716 w 10876548"/>
              <a:gd name="connsiteY2" fmla="*/ 1022854 h 1227391"/>
              <a:gd name="connsiteX3" fmla="*/ 1612232 w 10876548"/>
              <a:gd name="connsiteY3" fmla="*/ 914570 h 1227391"/>
              <a:gd name="connsiteX4" fmla="*/ 2430379 w 10876548"/>
              <a:gd name="connsiteY4" fmla="*/ 337054 h 1227391"/>
              <a:gd name="connsiteX5" fmla="*/ 2985837 w 10876548"/>
              <a:gd name="connsiteY5" fmla="*/ 170 h 1227391"/>
              <a:gd name="connsiteX6" fmla="*/ 3666194 w 10876548"/>
              <a:gd name="connsiteY6" fmla="*/ 290073 h 1227391"/>
              <a:gd name="connsiteX7" fmla="*/ 4028001 w 10876548"/>
              <a:gd name="connsiteY7" fmla="*/ 196973 h 1227391"/>
              <a:gd name="connsiteX8" fmla="*/ 4436215 w 10876548"/>
              <a:gd name="connsiteY8" fmla="*/ 357679 h 1227391"/>
              <a:gd name="connsiteX9" fmla="*/ 4779975 w 10876548"/>
              <a:gd name="connsiteY9" fmla="*/ 278042 h 1227391"/>
              <a:gd name="connsiteX10" fmla="*/ 5065295 w 10876548"/>
              <a:gd name="connsiteY10" fmla="*/ 385180 h 1227391"/>
              <a:gd name="connsiteX11" fmla="*/ 5378116 w 10876548"/>
              <a:gd name="connsiteY11" fmla="*/ 276896 h 1227391"/>
              <a:gd name="connsiteX12" fmla="*/ 5955632 w 10876548"/>
              <a:gd name="connsiteY12" fmla="*/ 577686 h 1227391"/>
              <a:gd name="connsiteX13" fmla="*/ 6304548 w 10876548"/>
              <a:gd name="connsiteY13" fmla="*/ 698001 h 1227391"/>
              <a:gd name="connsiteX14" fmla="*/ 6761748 w 10876548"/>
              <a:gd name="connsiteY14" fmla="*/ 673938 h 1227391"/>
              <a:gd name="connsiteX15" fmla="*/ 6933628 w 10876548"/>
              <a:gd name="connsiteY15" fmla="*/ 682819 h 1227391"/>
              <a:gd name="connsiteX16" fmla="*/ 7069413 w 10876548"/>
              <a:gd name="connsiteY16" fmla="*/ 555915 h 1227391"/>
              <a:gd name="connsiteX17" fmla="*/ 7535779 w 10876548"/>
              <a:gd name="connsiteY17" fmla="*/ 496043 h 1227391"/>
              <a:gd name="connsiteX18" fmla="*/ 7784432 w 10876548"/>
              <a:gd name="connsiteY18" fmla="*/ 493465 h 1227391"/>
              <a:gd name="connsiteX19" fmla="*/ 8313821 w 10876548"/>
              <a:gd name="connsiteY19" fmla="*/ 601749 h 1227391"/>
              <a:gd name="connsiteX20" fmla="*/ 8626642 w 10876548"/>
              <a:gd name="connsiteY20" fmla="*/ 493465 h 1227391"/>
              <a:gd name="connsiteX21" fmla="*/ 8927432 w 10876548"/>
              <a:gd name="connsiteY21" fmla="*/ 613780 h 1227391"/>
              <a:gd name="connsiteX22" fmla="*/ 9553074 w 10876548"/>
              <a:gd name="connsiteY22" fmla="*/ 1010822 h 1227391"/>
              <a:gd name="connsiteX23" fmla="*/ 10262937 w 10876548"/>
              <a:gd name="connsiteY23" fmla="*/ 1095044 h 1227391"/>
              <a:gd name="connsiteX24" fmla="*/ 10647948 w 10876548"/>
              <a:gd name="connsiteY24" fmla="*/ 1131138 h 1227391"/>
              <a:gd name="connsiteX25" fmla="*/ 10876548 w 10876548"/>
              <a:gd name="connsiteY25" fmla="*/ 1227391 h 122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0876548" h="1227391">
                <a:moveTo>
                  <a:pt x="0" y="1215359"/>
                </a:moveTo>
                <a:cubicBezTo>
                  <a:pt x="250658" y="1081006"/>
                  <a:pt x="501316" y="946654"/>
                  <a:pt x="673769" y="914570"/>
                </a:cubicBezTo>
                <a:cubicBezTo>
                  <a:pt x="846222" y="882486"/>
                  <a:pt x="878306" y="1022854"/>
                  <a:pt x="1034716" y="1022854"/>
                </a:cubicBezTo>
                <a:cubicBezTo>
                  <a:pt x="1191126" y="1022854"/>
                  <a:pt x="1379622" y="1028870"/>
                  <a:pt x="1612232" y="914570"/>
                </a:cubicBezTo>
                <a:cubicBezTo>
                  <a:pt x="1844842" y="800270"/>
                  <a:pt x="2201445" y="489454"/>
                  <a:pt x="2430379" y="337054"/>
                </a:cubicBezTo>
                <a:cubicBezTo>
                  <a:pt x="2659313" y="184654"/>
                  <a:pt x="2779868" y="8000"/>
                  <a:pt x="2985837" y="170"/>
                </a:cubicBezTo>
                <a:cubicBezTo>
                  <a:pt x="3191806" y="-7660"/>
                  <a:pt x="3492500" y="257273"/>
                  <a:pt x="3666194" y="290073"/>
                </a:cubicBezTo>
                <a:cubicBezTo>
                  <a:pt x="3839888" y="322874"/>
                  <a:pt x="3899664" y="185705"/>
                  <a:pt x="4028001" y="196973"/>
                </a:cubicBezTo>
                <a:cubicBezTo>
                  <a:pt x="4156338" y="208241"/>
                  <a:pt x="4310886" y="344168"/>
                  <a:pt x="4436215" y="357679"/>
                </a:cubicBezTo>
                <a:cubicBezTo>
                  <a:pt x="4561544" y="371190"/>
                  <a:pt x="4675128" y="273459"/>
                  <a:pt x="4779975" y="278042"/>
                </a:cubicBezTo>
                <a:cubicBezTo>
                  <a:pt x="4884822" y="282625"/>
                  <a:pt x="4965605" y="385371"/>
                  <a:pt x="5065295" y="385180"/>
                </a:cubicBezTo>
                <a:cubicBezTo>
                  <a:pt x="5164985" y="384989"/>
                  <a:pt x="5229727" y="244812"/>
                  <a:pt x="5378116" y="276896"/>
                </a:cubicBezTo>
                <a:cubicBezTo>
                  <a:pt x="5526505" y="308980"/>
                  <a:pt x="5801227" y="507502"/>
                  <a:pt x="5955632" y="577686"/>
                </a:cubicBezTo>
                <a:cubicBezTo>
                  <a:pt x="6110037" y="647870"/>
                  <a:pt x="6170195" y="681959"/>
                  <a:pt x="6304548" y="698001"/>
                </a:cubicBezTo>
                <a:cubicBezTo>
                  <a:pt x="6438901" y="714043"/>
                  <a:pt x="6656901" y="676468"/>
                  <a:pt x="6761748" y="673938"/>
                </a:cubicBezTo>
                <a:cubicBezTo>
                  <a:pt x="6866595" y="671408"/>
                  <a:pt x="6838808" y="718817"/>
                  <a:pt x="6933628" y="682819"/>
                </a:cubicBezTo>
                <a:cubicBezTo>
                  <a:pt x="7028448" y="646821"/>
                  <a:pt x="6969055" y="587044"/>
                  <a:pt x="7069413" y="555915"/>
                </a:cubicBezTo>
                <a:cubicBezTo>
                  <a:pt x="7169771" y="524786"/>
                  <a:pt x="7405723" y="582651"/>
                  <a:pt x="7535779" y="496043"/>
                </a:cubicBezTo>
                <a:cubicBezTo>
                  <a:pt x="7665835" y="409435"/>
                  <a:pt x="7654758" y="475847"/>
                  <a:pt x="7784432" y="493465"/>
                </a:cubicBezTo>
                <a:cubicBezTo>
                  <a:pt x="7914106" y="511083"/>
                  <a:pt x="8173453" y="601749"/>
                  <a:pt x="8313821" y="601749"/>
                </a:cubicBezTo>
                <a:cubicBezTo>
                  <a:pt x="8454189" y="601749"/>
                  <a:pt x="8524374" y="491460"/>
                  <a:pt x="8626642" y="493465"/>
                </a:cubicBezTo>
                <a:cubicBezTo>
                  <a:pt x="8728910" y="495470"/>
                  <a:pt x="8773027" y="527554"/>
                  <a:pt x="8927432" y="613780"/>
                </a:cubicBezTo>
                <a:cubicBezTo>
                  <a:pt x="9081837" y="700006"/>
                  <a:pt x="9330490" y="930611"/>
                  <a:pt x="9553074" y="1010822"/>
                </a:cubicBezTo>
                <a:cubicBezTo>
                  <a:pt x="9775658" y="1091033"/>
                  <a:pt x="10080458" y="1074991"/>
                  <a:pt x="10262937" y="1095044"/>
                </a:cubicBezTo>
                <a:cubicBezTo>
                  <a:pt x="10445416" y="1115097"/>
                  <a:pt x="10545680" y="1109080"/>
                  <a:pt x="10647948" y="1131138"/>
                </a:cubicBezTo>
                <a:cubicBezTo>
                  <a:pt x="10750217" y="1153196"/>
                  <a:pt x="10812380" y="1207338"/>
                  <a:pt x="10876548" y="1227391"/>
                </a:cubicBezTo>
              </a:path>
            </a:pathLst>
          </a:custGeom>
          <a:noFill/>
          <a:ln w="117475">
            <a:gradFill>
              <a:gsLst>
                <a:gs pos="1000">
                  <a:schemeClr val="bg1">
                    <a:alpha val="0"/>
                  </a:schemeClr>
                </a:gs>
                <a:gs pos="85000">
                  <a:schemeClr val="bg1"/>
                </a:gs>
                <a:gs pos="11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08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AC1F68-060A-8E5A-BD1D-814E097ED175}"/>
              </a:ext>
            </a:extLst>
          </p:cNvPr>
          <p:cNvSpPr txBox="1"/>
          <p:nvPr/>
        </p:nvSpPr>
        <p:spPr>
          <a:xfrm>
            <a:off x="599598" y="4006346"/>
            <a:ext cx="79448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 dirty="0">
                <a:solidFill>
                  <a:schemeClr val="bg1"/>
                </a:solidFill>
                <a:latin typeface="General Sans" pitchFamily="2" charset="77"/>
              </a:rPr>
              <a:t>NATURE PHOTOGRAPHY</a:t>
            </a:r>
            <a:endParaRPr lang="en-DZ" sz="4800" b="1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4E14DEF-0F37-8998-34FF-110207D86575}"/>
              </a:ext>
            </a:extLst>
          </p:cNvPr>
          <p:cNvSpPr/>
          <p:nvPr/>
        </p:nvSpPr>
        <p:spPr>
          <a:xfrm>
            <a:off x="1802218" y="1901754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 u="sng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29697-24A2-3D83-C40A-B0F342447F49}"/>
              </a:ext>
            </a:extLst>
          </p:cNvPr>
          <p:cNvSpPr/>
          <p:nvPr/>
        </p:nvSpPr>
        <p:spPr>
          <a:xfrm>
            <a:off x="3609998" y="2250358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 u="sng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F8C94BD-03B4-3AB8-419F-56EC589B7B07}"/>
              </a:ext>
            </a:extLst>
          </p:cNvPr>
          <p:cNvSpPr/>
          <p:nvPr/>
        </p:nvSpPr>
        <p:spPr>
          <a:xfrm>
            <a:off x="5237236" y="2651071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400625B-3F86-0678-BF1E-D04B17B5F9D7}"/>
              </a:ext>
            </a:extLst>
          </p:cNvPr>
          <p:cNvSpPr/>
          <p:nvPr/>
        </p:nvSpPr>
        <p:spPr>
          <a:xfrm>
            <a:off x="6419025" y="2507449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7232265-EE91-F418-2860-BF6CA2F29ACD}"/>
              </a:ext>
            </a:extLst>
          </p:cNvPr>
          <p:cNvSpPr/>
          <p:nvPr/>
        </p:nvSpPr>
        <p:spPr>
          <a:xfrm>
            <a:off x="7658156" y="2490216"/>
            <a:ext cx="144644" cy="144644"/>
          </a:xfrm>
          <a:prstGeom prst="ellipse">
            <a:avLst/>
          </a:prstGeom>
          <a:solidFill>
            <a:srgbClr val="F98FB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Z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CEAE9E-2689-FA8B-632A-3891BE38702E}"/>
              </a:ext>
            </a:extLst>
          </p:cNvPr>
          <p:cNvSpPr txBox="1"/>
          <p:nvPr/>
        </p:nvSpPr>
        <p:spPr>
          <a:xfrm>
            <a:off x="1522510" y="350805"/>
            <a:ext cx="7072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1856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E854C8-77DC-9BD0-19F5-A310D0D7B56B}"/>
              </a:ext>
            </a:extLst>
          </p:cNvPr>
          <p:cNvSpPr txBox="1"/>
          <p:nvPr/>
        </p:nvSpPr>
        <p:spPr>
          <a:xfrm>
            <a:off x="4964797" y="1519836"/>
            <a:ext cx="7072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1895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A62561-3A2E-786D-F9C0-A769AE3D8415}"/>
              </a:ext>
            </a:extLst>
          </p:cNvPr>
          <p:cNvSpPr txBox="1"/>
          <p:nvPr/>
        </p:nvSpPr>
        <p:spPr>
          <a:xfrm>
            <a:off x="3320619" y="661906"/>
            <a:ext cx="7072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1869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8A5858-3A34-483B-F491-9DAB448FB47E}"/>
              </a:ext>
            </a:extLst>
          </p:cNvPr>
          <p:cNvSpPr txBox="1"/>
          <p:nvPr/>
        </p:nvSpPr>
        <p:spPr>
          <a:xfrm>
            <a:off x="6058556" y="1105535"/>
            <a:ext cx="707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2014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FBF3C2-A387-3DEF-6208-5776D382F3DD}"/>
              </a:ext>
            </a:extLst>
          </p:cNvPr>
          <p:cNvSpPr txBox="1"/>
          <p:nvPr/>
        </p:nvSpPr>
        <p:spPr>
          <a:xfrm>
            <a:off x="7377584" y="1381566"/>
            <a:ext cx="7024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Z" sz="2000" dirty="0">
                <a:solidFill>
                  <a:schemeClr val="bg1"/>
                </a:solidFill>
                <a:effectLst/>
                <a:latin typeface="General Sans Medium" pitchFamily="2" charset="77"/>
              </a:rPr>
              <a:t>2019</a:t>
            </a:r>
            <a:endParaRPr lang="en-DZ" sz="2000" dirty="0">
              <a:solidFill>
                <a:schemeClr val="bg1"/>
              </a:solidFill>
              <a:latin typeface="General Sans Medium" pitchFamily="2" charset="7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35A2A1-EF6A-2578-4A67-6674F6B573F5}"/>
              </a:ext>
            </a:extLst>
          </p:cNvPr>
          <p:cNvSpPr txBox="1"/>
          <p:nvPr/>
        </p:nvSpPr>
        <p:spPr>
          <a:xfrm>
            <a:off x="4496024" y="1895007"/>
            <a:ext cx="163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effectLst/>
                <a:latin typeface="General Sans" pitchFamily="2" charset="77"/>
              </a:rPr>
              <a:t>Jackson worked with Union Pacific </a:t>
            </a:r>
            <a:endParaRPr lang="en-DZ" sz="900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B95943-26E3-E043-F625-C6783A9B776D}"/>
              </a:ext>
            </a:extLst>
          </p:cNvPr>
          <p:cNvSpPr txBox="1"/>
          <p:nvPr/>
        </p:nvSpPr>
        <p:spPr>
          <a:xfrm>
            <a:off x="3158628" y="999425"/>
            <a:ext cx="10631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effectLst/>
                <a:latin typeface="General Sans" pitchFamily="2" charset="77"/>
              </a:rPr>
              <a:t>Marsh Leaves</a:t>
            </a:r>
            <a:endParaRPr lang="en-DZ" sz="1050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BF63AB-0E3C-B6EB-54D7-3E48C845754D}"/>
              </a:ext>
            </a:extLst>
          </p:cNvPr>
          <p:cNvSpPr txBox="1"/>
          <p:nvPr/>
        </p:nvSpPr>
        <p:spPr>
          <a:xfrm>
            <a:off x="1169048" y="665225"/>
            <a:ext cx="14141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effectLst/>
                <a:latin typeface="General Sans" pitchFamily="2" charset="77"/>
              </a:rPr>
              <a:t>Life and Landscape</a:t>
            </a:r>
            <a:endParaRPr lang="en-DZ" sz="1050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370611-D204-BD6C-8A22-320A6DECCE16}"/>
              </a:ext>
            </a:extLst>
          </p:cNvPr>
          <p:cNvSpPr txBox="1"/>
          <p:nvPr/>
        </p:nvSpPr>
        <p:spPr>
          <a:xfrm>
            <a:off x="5596069" y="1445713"/>
            <a:ext cx="16340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effectLst/>
                <a:latin typeface="General Sans" pitchFamily="2" charset="77"/>
              </a:rPr>
              <a:t>Ori Gersht’s On Reflection</a:t>
            </a:r>
            <a:endParaRPr lang="en-DZ" sz="900" dirty="0">
              <a:solidFill>
                <a:schemeClr val="bg1"/>
              </a:solidFill>
              <a:latin typeface="General Sans" pitchFamily="2" charset="7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89DA3-6118-898C-6667-81D2F59C37FC}"/>
              </a:ext>
            </a:extLst>
          </p:cNvPr>
          <p:cNvSpPr txBox="1"/>
          <p:nvPr/>
        </p:nvSpPr>
        <p:spPr>
          <a:xfrm>
            <a:off x="6917990" y="1720610"/>
            <a:ext cx="163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effectLst/>
                <a:latin typeface="General Sans" pitchFamily="2" charset="77"/>
              </a:rPr>
              <a:t>Richard </a:t>
            </a:r>
            <a:r>
              <a:rPr lang="en-US" sz="900" dirty="0" err="1">
                <a:solidFill>
                  <a:schemeClr val="bg1"/>
                </a:solidFill>
                <a:effectLst/>
                <a:latin typeface="General Sans" pitchFamily="2" charset="77"/>
              </a:rPr>
              <a:t>Learoyd’s</a:t>
            </a:r>
            <a:r>
              <a:rPr lang="en-US" sz="900" dirty="0">
                <a:solidFill>
                  <a:schemeClr val="bg1"/>
                </a:solidFill>
                <a:effectLst/>
                <a:latin typeface="General Sans" pitchFamily="2" charset="77"/>
              </a:rPr>
              <a:t> Large Poppies</a:t>
            </a:r>
            <a:endParaRPr lang="en-DZ" sz="900" dirty="0">
              <a:solidFill>
                <a:schemeClr val="bg1"/>
              </a:solidFill>
              <a:latin typeface="General Sans" pitchFamily="2" charset="77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F3481A1-5D89-92F9-7402-7F8D2FCF4108}"/>
              </a:ext>
            </a:extLst>
          </p:cNvPr>
          <p:cNvCxnSpPr>
            <a:cxnSpLocks/>
          </p:cNvCxnSpPr>
          <p:nvPr/>
        </p:nvCxnSpPr>
        <p:spPr>
          <a:xfrm>
            <a:off x="1874540" y="977260"/>
            <a:ext cx="0" cy="8633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74DF56-442F-B41F-71DA-C9E351A009F1}"/>
              </a:ext>
            </a:extLst>
          </p:cNvPr>
          <p:cNvCxnSpPr>
            <a:cxnSpLocks/>
          </p:cNvCxnSpPr>
          <p:nvPr/>
        </p:nvCxnSpPr>
        <p:spPr>
          <a:xfrm>
            <a:off x="3682320" y="1257343"/>
            <a:ext cx="0" cy="8633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53A4733-240D-704F-EA36-F5D802BDC71F}"/>
              </a:ext>
            </a:extLst>
          </p:cNvPr>
          <p:cNvCxnSpPr>
            <a:cxnSpLocks/>
          </p:cNvCxnSpPr>
          <p:nvPr/>
        </p:nvCxnSpPr>
        <p:spPr>
          <a:xfrm>
            <a:off x="5311424" y="2268128"/>
            <a:ext cx="0" cy="2853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A6A42DD-2ADA-4B8F-E282-16B402B0161A}"/>
              </a:ext>
            </a:extLst>
          </p:cNvPr>
          <p:cNvCxnSpPr>
            <a:cxnSpLocks/>
          </p:cNvCxnSpPr>
          <p:nvPr/>
        </p:nvCxnSpPr>
        <p:spPr>
          <a:xfrm>
            <a:off x="6488582" y="1734771"/>
            <a:ext cx="0" cy="6319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7A834B0-F27C-F00B-02FC-F74CF8DF0310}"/>
              </a:ext>
            </a:extLst>
          </p:cNvPr>
          <p:cNvCxnSpPr>
            <a:cxnSpLocks/>
          </p:cNvCxnSpPr>
          <p:nvPr/>
        </p:nvCxnSpPr>
        <p:spPr>
          <a:xfrm>
            <a:off x="7728802" y="2141458"/>
            <a:ext cx="0" cy="2945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mountain range with clouds in the background&#10;&#10;Description automatically generated">
            <a:extLst>
              <a:ext uri="{FF2B5EF4-FFF2-40B4-BE49-F238E27FC236}">
                <a16:creationId xmlns:a16="http://schemas.microsoft.com/office/drawing/2014/main" id="{300612ED-C01C-D442-58DE-964B6EF198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4" b="89984" l="7896" r="95135">
                        <a14:foregroundMark x1="8103" y1="60295" x2="8103" y2="60295"/>
                        <a14:foregroundMark x1="9523" y1="59673" x2="7896" y2="59673"/>
                        <a14:foregroundMark x1="88228" y1="61342" x2="92375" y2="60098"/>
                        <a14:foregroundMark x1="92375" y1="60098" x2="95135" y2="60524"/>
                        <a14:foregroundMark x1="18201" y1="59836" x2="23146" y2="59313"/>
                        <a14:foregroundMark x1="13862" y1="61538" x2="18009" y2="60556"/>
                        <a14:foregroundMark x1="18009" y1="60556" x2="19285" y2="60556"/>
                        <a14:foregroundMark x1="38204" y1="62553" x2="24821" y2="60818"/>
                        <a14:backgroundMark x1="6891" y1="52602" x2="22492" y2="31784"/>
                        <a14:backgroundMark x1="22492" y1="31784" x2="41793" y2="27005"/>
                        <a14:backgroundMark x1="41793" y1="27005" x2="88930" y2="32733"/>
                        <a14:backgroundMark x1="88930" y1="32733" x2="97862" y2="45728"/>
                      </a14:backgroundRemoval>
                    </a14:imgEffect>
                  </a14:imgLayer>
                </a14:imgProps>
              </a:ext>
            </a:extLst>
          </a:blip>
          <a:srcRect l="15277" t="30436" r="7637"/>
          <a:stretch/>
        </p:blipFill>
        <p:spPr>
          <a:xfrm>
            <a:off x="-249381" y="1652795"/>
            <a:ext cx="9666510" cy="425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7341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Tm="1374">
        <p159:morph option="byObject"/>
      </p:transition>
    </mc:Choice>
    <mc:Fallback>
      <p:transition spd="slow" advTm="1374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670</TotalTime>
  <Words>50</Words>
  <Application>Microsoft Macintosh PowerPoint</Application>
  <PresentationFormat>On-screen Show (16:10)</PresentationFormat>
  <Paragraphs>22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General Sans</vt:lpstr>
      <vt:lpstr>General Sans Medium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belkacem belhadj chikh</dc:creator>
  <cp:lastModifiedBy>belkacem belhadj chikh</cp:lastModifiedBy>
  <cp:revision>2</cp:revision>
  <dcterms:created xsi:type="dcterms:W3CDTF">2023-08-02T17:05:33Z</dcterms:created>
  <dcterms:modified xsi:type="dcterms:W3CDTF">2023-08-03T04:15:59Z</dcterms:modified>
</cp:coreProperties>
</file>

<file path=docProps/thumbnail.jpeg>
</file>